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74" d="100"/>
          <a:sy n="74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E4AB47-8663-451B-AAF4-403E0466D4D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84979C-F80E-411E-911B-BF4BDD928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96A5AB-16AF-41B1-90DC-8033D1275F66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19307-C860-4FFC-BB1A-0F0D8B32F6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9307-C860-4FFC-BB1A-0F0D8B32F6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8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9307-C860-4FFC-BB1A-0F0D8B32F6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8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B063215-11CF-46AB-81DC-51ADB152844D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205-0E61-4649-A817-B4F8E4B7DD2D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A1D4-EA7C-4416-95AA-6CAA703FE45E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FBD-3363-455B-BB20-E8468A78E357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736928-BB1D-4C4A-94AB-03F2F59F52B2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8113-F6D1-47F3-AA3D-CA135C527C2F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D736-B7EA-4AFF-B5AC-232B54916B84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23FA-900D-4D5C-B6B4-39822D50C2DA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4A3-CC06-41F1-9B3D-C3C5A2B9CF80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4600" y="280086"/>
            <a:ext cx="2514600" cy="911226"/>
          </a:xfrm>
        </p:spPr>
        <p:txBody>
          <a:bodyPr anchor="b" anchorCtr="0">
            <a:noAutofit/>
          </a:bodyPr>
          <a:lstStyle>
            <a:lvl1pPr algn="l">
              <a:buNone/>
              <a:defRPr sz="1800" b="1" i="1" u="none" baseline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Program rated Recognized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5054944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80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40552" cy="36576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Campus Name</a:t>
            </a: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307080" y="333565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 hasCustomPrompt="1"/>
          </p:nvPr>
        </p:nvSpPr>
        <p:spPr>
          <a:xfrm>
            <a:off x="316731" y="294503"/>
            <a:ext cx="5715000" cy="543697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defRPr>
            </a:lvl1pPr>
            <a:lvl2pPr marL="274320" indent="0">
              <a:buNone/>
              <a:defRPr b="1">
                <a:solidFill>
                  <a:srgbClr val="C00000"/>
                </a:solidFill>
                <a:latin typeface="Bell MT" panose="02020503060305020303" pitchFamily="18" charset="0"/>
              </a:defRPr>
            </a:lvl2pPr>
            <a:lvl3pPr marL="594360" indent="0">
              <a:buNone/>
              <a:defRPr b="1">
                <a:solidFill>
                  <a:srgbClr val="C00000"/>
                </a:solidFill>
                <a:latin typeface="Bell MT" panose="02020503060305020303" pitchFamily="18" charset="0"/>
              </a:defRPr>
            </a:lvl3pPr>
            <a:lvl4pPr marL="868680" indent="0">
              <a:buNone/>
              <a:defRPr b="1">
                <a:solidFill>
                  <a:srgbClr val="C00000"/>
                </a:solidFill>
                <a:latin typeface="Bell MT" panose="02020503060305020303" pitchFamily="18" charset="0"/>
              </a:defRPr>
            </a:lvl4pPr>
            <a:lvl5pPr marL="1143000" indent="0">
              <a:buNone/>
              <a:defRPr b="1">
                <a:solidFill>
                  <a:srgbClr val="C00000"/>
                </a:solidFill>
                <a:latin typeface="Bell MT" panose="02020503060305020303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CD0-8B9C-4431-B8C0-345B2F3F6C72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B96707-2371-4E49-85DE-641DC4AEAE65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Campus Name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ED63BC-98F1-4F9E-948F-AE9FFC9A7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3810000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Skinner Elementary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" y="0"/>
            <a:ext cx="9027458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7760" y="6352401"/>
            <a:ext cx="80867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BISD is rated overall Recognized for </a:t>
            </a:r>
            <a:r>
              <a:rPr lang="en-US" sz="1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CaSE</a:t>
            </a:r>
            <a:r>
              <a:rPr lang="en-US" sz="1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House Bill 5, Section 46; Texas Education Code Section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39.0545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4953000"/>
            <a:ext cx="71686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1905"/>
                <a:solidFill>
                  <a:srgbClr val="1CADE4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Campus overall 2017 </a:t>
            </a:r>
            <a:r>
              <a:rPr lang="en-US" sz="4400" b="1" dirty="0" err="1" smtClean="0">
                <a:ln w="1905"/>
                <a:solidFill>
                  <a:srgbClr val="1CADE4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CaSE</a:t>
            </a:r>
            <a:r>
              <a:rPr lang="en-US" sz="4400" b="1" dirty="0" smtClean="0">
                <a:ln w="1905"/>
                <a:solidFill>
                  <a:srgbClr val="1CADE4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Rating: Recognized</a:t>
            </a:r>
            <a:endParaRPr lang="en-US" b="1" dirty="0">
              <a:ln w="1905"/>
              <a:solidFill>
                <a:srgbClr val="1CADE4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j00928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89152"/>
            <a:ext cx="1295400" cy="17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81000"/>
            <a:ext cx="2514600" cy="609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Fine Arts Program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rated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Recognized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143000"/>
            <a:ext cx="2667000" cy="513114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Fine Arts Department provided students with different experiences such as:</a:t>
            </a:r>
          </a:p>
          <a:p>
            <a:r>
              <a:rPr lang="en-US" b="1" dirty="0" smtClean="0">
                <a:cs typeface="Times New Roman" panose="02020603050405020304" pitchFamily="18" charset="0"/>
              </a:rPr>
              <a:t>Choir</a:t>
            </a:r>
          </a:p>
          <a:p>
            <a:r>
              <a:rPr lang="en-US" b="1" dirty="0" smtClean="0">
                <a:cs typeface="Times New Roman" panose="02020603050405020304" pitchFamily="18" charset="0"/>
              </a:rPr>
              <a:t>Art Exhibits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Competitions:</a:t>
            </a:r>
          </a:p>
          <a:p>
            <a:r>
              <a:rPr lang="en-US" b="1" dirty="0" smtClean="0">
                <a:cs typeface="Times New Roman" panose="02020603050405020304" pitchFamily="18" charset="0"/>
              </a:rPr>
              <a:t>Ballroom Dance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Various Art Contests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436650"/>
            <a:ext cx="8001000" cy="365760"/>
          </a:xfrm>
        </p:spPr>
        <p:txBody>
          <a:bodyPr/>
          <a:lstStyle/>
          <a:p>
            <a:r>
              <a:rPr lang="en-US" dirty="0" smtClean="0"/>
              <a:t>Skinner Elementary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" y="71906"/>
            <a:ext cx="3155325" cy="312849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" y="3236890"/>
            <a:ext cx="3212206" cy="319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23" y="90151"/>
            <a:ext cx="3110249" cy="311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13" y="3212205"/>
            <a:ext cx="3149959" cy="3214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695" y="2698991"/>
            <a:ext cx="20853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Ballroom Dancers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4550" y="276162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 Summit </a:t>
            </a:r>
            <a:r>
              <a:rPr lang="en-US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Cometition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615" y="5827485"/>
            <a:ext cx="1875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Charro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Day Art </a:t>
            </a:r>
          </a:p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Contest Winners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0287" y="5961380"/>
            <a:ext cx="2142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Christmas Program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7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52400"/>
            <a:ext cx="2590800" cy="91440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Wellness Program </a:t>
            </a:r>
            <a:r>
              <a:rPr lang="en-US" dirty="0">
                <a:cs typeface="Times New Roman" panose="02020603050405020304" pitchFamily="18" charset="0"/>
              </a:rPr>
              <a:t>rated </a:t>
            </a:r>
            <a:r>
              <a:rPr lang="en-US" u="sng" dirty="0" smtClean="0">
                <a:cs typeface="Times New Roman" panose="02020603050405020304" pitchFamily="18" charset="0"/>
              </a:rPr>
              <a:t>Exemplary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400800" y="1219200"/>
            <a:ext cx="2438400" cy="505494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cs typeface="Times New Roman" panose="02020603050405020304" pitchFamily="18" charset="0"/>
              </a:rPr>
              <a:t>The Wellness &amp; Physical Education participated in: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Red Ribbon Week Activities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Catch Program</a:t>
            </a:r>
          </a:p>
          <a:p>
            <a:pPr marL="285750" indent="-285750">
              <a:buFontTx/>
              <a:buChar char="-"/>
            </a:pPr>
            <a:r>
              <a:rPr lang="en-US" sz="1800" b="1" dirty="0" err="1" smtClean="0">
                <a:cs typeface="Times New Roman" panose="02020603050405020304" pitchFamily="18" charset="0"/>
              </a:rPr>
              <a:t>FitnessGram</a:t>
            </a:r>
            <a:endParaRPr lang="en-US" sz="1800" b="1" dirty="0" smtClean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Get Moving activities with community/campus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Health Fair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Blood Drive </a:t>
            </a:r>
            <a:endParaRPr lang="en-US" sz="1800" b="1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Skinner Elementary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3192" y="353185"/>
            <a:ext cx="5715000" cy="4572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description of </a:t>
            </a:r>
            <a:r>
              <a:rPr lang="en-US" dirty="0" smtClean="0">
                <a:cs typeface="Times New Roman" panose="02020603050405020304" pitchFamily="18" charset="0"/>
              </a:rPr>
              <a:t>pictures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" y="3366752"/>
            <a:ext cx="3181082" cy="3203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0" y="26830"/>
            <a:ext cx="3211133" cy="3325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830"/>
            <a:ext cx="3124200" cy="332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0881" y="3416655"/>
            <a:ext cx="3192896" cy="3114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863" y="2983469"/>
            <a:ext cx="2294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Girls Volleyball Team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4566" y="2983469"/>
            <a:ext cx="2429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 Club- Gardening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863" y="6169898"/>
            <a:ext cx="236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Boys Basketball Team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6579" y="6099935"/>
            <a:ext cx="1395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Blood Drive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7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185" y="304800"/>
            <a:ext cx="2514600" cy="762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Community and Parental Involvement rated </a:t>
            </a:r>
            <a:r>
              <a:rPr lang="en-US" sz="1800" u="sng" dirty="0">
                <a:cs typeface="Times New Roman" panose="02020603050405020304" pitchFamily="18" charset="0"/>
              </a:rPr>
              <a:t>Recognized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505494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Community &amp; Parental Involvement conducted bimonthly parent meetings where activities were provided in different areas such as:</a:t>
            </a:r>
          </a:p>
          <a:p>
            <a:r>
              <a:rPr lang="en-US" b="1" dirty="0" smtClean="0">
                <a:cs typeface="Times New Roman" panose="02020603050405020304" pitchFamily="18" charset="0"/>
              </a:rPr>
              <a:t>- academics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Strategies for state assessments 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Technology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We also conducted: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Food, clothing, school supply drive and toy drives. </a:t>
            </a:r>
          </a:p>
          <a:p>
            <a:pPr marL="285750" indent="-285750">
              <a:buFontTx/>
              <a:buChar char="-"/>
            </a:pPr>
            <a:endParaRPr lang="en-US" b="1" dirty="0" smtClean="0"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Skinner Elementary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4572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description of </a:t>
            </a:r>
            <a:r>
              <a:rPr lang="en-US" dirty="0" smtClean="0">
                <a:cs typeface="Times New Roman" panose="02020603050405020304" pitchFamily="18" charset="0"/>
              </a:rPr>
              <a:t>pictures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" y="302654"/>
            <a:ext cx="3182816" cy="2865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03" y="302654"/>
            <a:ext cx="3124201" cy="2865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3250409"/>
            <a:ext cx="3182816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71" y="3255742"/>
            <a:ext cx="3054833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744" y="2850924"/>
            <a:ext cx="268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 Meeting- Dyslexia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4566" y="2855857"/>
            <a:ext cx="247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Breakfast with parents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2913" y="6103376"/>
            <a:ext cx="117295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Toy Drive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8139" y="6027045"/>
            <a:ext cx="212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Canned Good Drive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6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185" y="181852"/>
            <a:ext cx="2590800" cy="844206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21</a:t>
            </a:r>
            <a:r>
              <a:rPr lang="en-US" sz="1800" baseline="30000" dirty="0" smtClean="0">
                <a:cs typeface="Times New Roman" panose="02020603050405020304" pitchFamily="18" charset="0"/>
              </a:rPr>
              <a:t>st</a:t>
            </a:r>
            <a:r>
              <a:rPr lang="en-US" sz="1800" dirty="0" smtClean="0">
                <a:cs typeface="Times New Roman" panose="02020603050405020304" pitchFamily="18" charset="0"/>
              </a:rPr>
              <a:t> Century Workforce Development rated </a:t>
            </a:r>
            <a:r>
              <a:rPr lang="en-US" sz="1800" u="sng" dirty="0">
                <a:cs typeface="Times New Roman" panose="02020603050405020304" pitchFamily="18" charset="0"/>
              </a:rPr>
              <a:t>Recognized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667000" cy="5054944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College &amp; Career Readiness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Careers: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Boarder Patrol, nurse, engineer, teacher, police officer, banker, lawyer, dentist </a:t>
            </a:r>
            <a:r>
              <a:rPr lang="en-US" b="1" dirty="0" err="1" smtClean="0">
                <a:cs typeface="Times New Roman" panose="02020603050405020304" pitchFamily="18" charset="0"/>
              </a:rPr>
              <a:t>etc</a:t>
            </a:r>
            <a:r>
              <a:rPr lang="en-US" b="1" dirty="0" smtClean="0"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Universities: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UTRGV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UT Austin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Baylor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Harvard, </a:t>
            </a:r>
            <a:r>
              <a:rPr lang="en-US" b="1" dirty="0" err="1" smtClean="0">
                <a:cs typeface="Times New Roman" panose="02020603050405020304" pitchFamily="18" charset="0"/>
              </a:rPr>
              <a:t>Etc</a:t>
            </a:r>
            <a:r>
              <a:rPr lang="en-US" b="1" dirty="0" smtClean="0">
                <a:cs typeface="Times New Roman" panose="02020603050405020304" pitchFamily="18" charset="0"/>
              </a:rPr>
              <a:t>…</a:t>
            </a:r>
          </a:p>
          <a:p>
            <a:endParaRPr lang="en-US" b="1" dirty="0" smtClean="0"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Skinner Elementary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943600" cy="8382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description of </a:t>
            </a:r>
            <a:r>
              <a:rPr lang="en-US" dirty="0" smtClean="0">
                <a:cs typeface="Times New Roman" panose="02020603050405020304" pitchFamily="18" charset="0"/>
              </a:rPr>
              <a:t>pictures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5" y="2"/>
            <a:ext cx="2974360" cy="3412900"/>
          </a:xfrm>
          <a:prstGeom prst="rect">
            <a:avLst/>
          </a:prstGeom>
        </p:spPr>
      </p:pic>
      <p:pic>
        <p:nvPicPr>
          <p:cNvPr id="8" name="Picture 7" descr="C:\Users\svchavez\AppData\Local\Microsoft\Windows\Temporary Internet Files\Content.IE5\IO9LKYIK\IMG_79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57" y="3442116"/>
            <a:ext cx="3124201" cy="313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svchavez\AppData\Local\Microsoft\Windows\Temporary Internet Files\Content.IE5\J73F2KWA\20170518_1427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215424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77025" y="3062546"/>
            <a:ext cx="213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baseline="30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grade UT Austin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40766" y="3051619"/>
            <a:ext cx="243932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Texas A&amp;M Presenter</a:t>
            </a:r>
            <a:endParaRPr lang="en-US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429" y="6089478"/>
            <a:ext cx="2570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Texas Wildlife Presenter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3171" y="6103236"/>
            <a:ext cx="224869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IBC Bank Presenters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8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28600"/>
            <a:ext cx="2590800" cy="844206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Second Language Acquisition rated </a:t>
            </a:r>
            <a:r>
              <a:rPr lang="en-US" u="sng" dirty="0" smtClean="0">
                <a:cs typeface="Times New Roman" panose="02020603050405020304" pitchFamily="18" charset="0"/>
              </a:rPr>
              <a:t>Exemplary 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667000" cy="505494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1800" b="1" dirty="0" err="1" smtClean="0">
                <a:cs typeface="Times New Roman" panose="02020603050405020304" pitchFamily="18" charset="0"/>
              </a:rPr>
              <a:t>Día</a:t>
            </a:r>
            <a:r>
              <a:rPr lang="en-US" sz="1800" b="1" dirty="0" smtClean="0"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cs typeface="Times New Roman" panose="02020603050405020304" pitchFamily="18" charset="0"/>
              </a:rPr>
              <a:t>los</a:t>
            </a:r>
            <a:r>
              <a:rPr lang="en-US" sz="1800" b="1" dirty="0" smtClean="0"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cs typeface="Times New Roman" panose="02020603050405020304" pitchFamily="18" charset="0"/>
              </a:rPr>
              <a:t>Muertos</a:t>
            </a:r>
            <a:endParaRPr lang="en-US" sz="1800" b="1" dirty="0" smtClean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cs typeface="Times New Roman" panose="02020603050405020304" pitchFamily="18" charset="0"/>
              </a:rPr>
              <a:t>Charro</a:t>
            </a:r>
            <a:r>
              <a:rPr lang="en-US" b="1" dirty="0" smtClean="0">
                <a:cs typeface="Times New Roman" panose="02020603050405020304" pitchFamily="18" charset="0"/>
              </a:rPr>
              <a:t> Day’s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Cinco de Mayo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Chinese New Year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16 de </a:t>
            </a:r>
            <a:r>
              <a:rPr lang="en-US" sz="1800" b="1" dirty="0" err="1" smtClean="0">
                <a:cs typeface="Times New Roman" panose="02020603050405020304" pitchFamily="18" charset="0"/>
              </a:rPr>
              <a:t>Septiembre</a:t>
            </a:r>
            <a:endParaRPr lang="en-US" sz="1800" b="1" dirty="0" smtClean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Black Heritage Month </a:t>
            </a:r>
            <a:endParaRPr lang="en-US" sz="1800" b="1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Skinner Elementary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4572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description of </a:t>
            </a:r>
            <a:r>
              <a:rPr lang="en-US" dirty="0" smtClean="0">
                <a:cs typeface="Times New Roman" panose="02020603050405020304" pitchFamily="18" charset="0"/>
              </a:rPr>
              <a:t>pictures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" y="0"/>
            <a:ext cx="3169276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" y="3226144"/>
            <a:ext cx="2867524" cy="3631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3200400"/>
            <a:ext cx="3502152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390"/>
            <a:ext cx="3200400" cy="3186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6466" y="2776114"/>
            <a:ext cx="194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Chinese New Year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742" y="2776114"/>
            <a:ext cx="2451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Charro</a:t>
            </a:r>
            <a:r>
              <a:rPr lang="en-US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day PK Dance </a:t>
            </a:r>
            <a:endParaRPr lang="en-US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24" y="6250519"/>
            <a:ext cx="2426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Black Heritage Writing</a:t>
            </a:r>
          </a:p>
          <a:p>
            <a:pPr algn="ctr"/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Samples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9353" y="6488668"/>
            <a:ext cx="172951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Día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Muertos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0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6588"/>
            <a:ext cx="2590800" cy="844206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Digital Learning Environment rated </a:t>
            </a:r>
            <a:r>
              <a:rPr lang="en-US" sz="1800" u="sng" dirty="0">
                <a:cs typeface="Times New Roman" panose="02020603050405020304" pitchFamily="18" charset="0"/>
              </a:rPr>
              <a:t>Recognized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143000"/>
            <a:ext cx="2514600" cy="513114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Technology Projects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cs typeface="Times New Roman" panose="02020603050405020304" pitchFamily="18" charset="0"/>
              </a:rPr>
              <a:t>Ipad</a:t>
            </a:r>
            <a:r>
              <a:rPr lang="en-US" b="1" dirty="0" smtClean="0">
                <a:cs typeface="Times New Roman" panose="02020603050405020304" pitchFamily="18" charset="0"/>
              </a:rPr>
              <a:t> Integration</a:t>
            </a:r>
          </a:p>
          <a:p>
            <a:pPr marL="285750" indent="-285750">
              <a:buFontTx/>
              <a:buChar char="-"/>
            </a:pPr>
            <a:r>
              <a:rPr lang="en-US" sz="1800" b="1" dirty="0" err="1" smtClean="0">
                <a:cs typeface="Times New Roman" panose="02020603050405020304" pitchFamily="18" charset="0"/>
              </a:rPr>
              <a:t>iStation</a:t>
            </a:r>
            <a:endParaRPr lang="en-US" sz="1800" b="1" dirty="0" smtClean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Think Through Math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Clickers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Technology Club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Coding Club</a:t>
            </a:r>
          </a:p>
          <a:p>
            <a:pPr marL="285750" indent="-285750">
              <a:buFontTx/>
              <a:buChar char="-"/>
            </a:pPr>
            <a:endParaRPr lang="en-US" sz="1800" b="1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Skinner Elementary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4572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description of </a:t>
            </a:r>
            <a:r>
              <a:rPr lang="en-US" dirty="0" smtClean="0">
                <a:cs typeface="Times New Roman" panose="02020603050405020304" pitchFamily="18" charset="0"/>
              </a:rPr>
              <a:t>pictures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299" y="190502"/>
            <a:ext cx="3505197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0067" y="419165"/>
            <a:ext cx="3864866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306" y="3429206"/>
            <a:ext cx="3293112" cy="3292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600" y="3936999"/>
            <a:ext cx="4064000" cy="304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1" y="30479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Coding Club</a:t>
            </a:r>
            <a:endParaRPr lang="en-US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2" y="2983336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Ipads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TTM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316" y="6245662"/>
            <a:ext cx="78572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IPADS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2666" y="6281600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Dojo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8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2450"/>
            <a:ext cx="2590800" cy="844206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Dropout Preventions Strategies rated </a:t>
            </a:r>
            <a:r>
              <a:rPr lang="en-US" sz="1800" u="sng" dirty="0">
                <a:cs typeface="Times New Roman" panose="02020603050405020304" pitchFamily="18" charset="0"/>
              </a:rPr>
              <a:t>Recognized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143000"/>
            <a:ext cx="2514600" cy="5131144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Brief description of services or campus recognitions in this program area. 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Attendance for At-Risk students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TARP Report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At-Risk students participated in afterschool tutorials and Saturday tutorials </a:t>
            </a:r>
            <a:endParaRPr lang="en-US" sz="1800" b="1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Skinner Elementary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4572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description of </a:t>
            </a:r>
            <a:r>
              <a:rPr lang="en-US" dirty="0" smtClean="0">
                <a:cs typeface="Times New Roman" panose="02020603050405020304" pitchFamily="18" charset="0"/>
              </a:rPr>
              <a:t>pictures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" y="11806"/>
            <a:ext cx="6304208" cy="3264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4366" y="2907268"/>
            <a:ext cx="289637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Perfect Attendance Awards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" y="3276600"/>
            <a:ext cx="3146532" cy="3313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76600"/>
            <a:ext cx="3097558" cy="33130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32485" y="6169898"/>
            <a:ext cx="2564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Extended day- Activities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7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6588"/>
            <a:ext cx="2590800" cy="844206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Educational Programs for G/T rated </a:t>
            </a:r>
            <a:r>
              <a:rPr lang="en-US" u="sng" dirty="0" smtClean="0">
                <a:cs typeface="Times New Roman" panose="02020603050405020304" pitchFamily="18" charset="0"/>
              </a:rPr>
              <a:t>Acceptable 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143000"/>
            <a:ext cx="2514600" cy="513114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Destination Imagination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cs typeface="Times New Roman" panose="02020603050405020304" pitchFamily="18" charset="0"/>
              </a:rPr>
              <a:t>Brainsville</a:t>
            </a:r>
            <a:endParaRPr lang="en-US" b="1" dirty="0" smtClean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UIL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Science Fair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cs typeface="Times New Roman" panose="02020603050405020304" pitchFamily="18" charset="0"/>
              </a:rPr>
              <a:t>Art Contests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Times New Roman" panose="02020603050405020304" pitchFamily="18" charset="0"/>
              </a:rPr>
              <a:t>Stock Market</a:t>
            </a:r>
            <a:endParaRPr lang="en-US" sz="1800" b="1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Skinner Elementary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4572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description of </a:t>
            </a:r>
            <a:r>
              <a:rPr lang="en-US" dirty="0" smtClean="0">
                <a:cs typeface="Times New Roman" panose="02020603050405020304" pitchFamily="18" charset="0"/>
              </a:rPr>
              <a:t>pictures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svchavez\AppData\Local\Microsoft\Windows\Temporary Internet Files\Content.IE5\BBBQHJK9\20170218_1126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8" y="1"/>
            <a:ext cx="6270938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838"/>
            <a:ext cx="3352800" cy="3515271"/>
          </a:xfrm>
          <a:prstGeom prst="rect">
            <a:avLst/>
          </a:prstGeom>
        </p:spPr>
      </p:pic>
      <p:pic>
        <p:nvPicPr>
          <p:cNvPr id="1026" name="804FB3F6-9B06-43DA-AA68-75BB73249E31" descr="804FB3F6-9B06-43DA-AA68-75BB73249E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3099926"/>
            <a:ext cx="29765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2831067"/>
            <a:ext cx="3203634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Destination Imagination Team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766" y="6274144"/>
            <a:ext cx="205992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Stock Market Team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5027" y="6349911"/>
            <a:ext cx="135659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 Fair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2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382</Words>
  <Application>Microsoft Office PowerPoint</Application>
  <PresentationFormat>On-screen Show (4:3)</PresentationFormat>
  <Paragraphs>109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Bell MT</vt:lpstr>
      <vt:lpstr>Calibri</vt:lpstr>
      <vt:lpstr>Cambria</vt:lpstr>
      <vt:lpstr>Times New Roman</vt:lpstr>
      <vt:lpstr>Wingdings</vt:lpstr>
      <vt:lpstr>Wingdings 3</vt:lpstr>
      <vt:lpstr>Origin</vt:lpstr>
      <vt:lpstr>PowerPoint Presentation</vt:lpstr>
      <vt:lpstr>Fine Arts Program rated Recognized</vt:lpstr>
      <vt:lpstr>Wellness Program rated Exemplary</vt:lpstr>
      <vt:lpstr>Community and Parental Involvement rated Recognized</vt:lpstr>
      <vt:lpstr>21st Century Workforce Development rated Recognized</vt:lpstr>
      <vt:lpstr>Second Language Acquisition rated Exemplary </vt:lpstr>
      <vt:lpstr>Digital Learning Environment rated Recognized</vt:lpstr>
      <vt:lpstr>Dropout Preventions Strategies rated Recognized</vt:lpstr>
      <vt:lpstr>Educational Programs for G/T rated Acceptable 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Brownsville ISD</dc:title>
  <dc:creator>roni.rentfro</dc:creator>
  <cp:lastModifiedBy>Fatima Lai</cp:lastModifiedBy>
  <cp:revision>132</cp:revision>
  <cp:lastPrinted>2015-03-27T18:13:51Z</cp:lastPrinted>
  <dcterms:created xsi:type="dcterms:W3CDTF">2014-05-07T19:40:09Z</dcterms:created>
  <dcterms:modified xsi:type="dcterms:W3CDTF">2017-05-25T19:01:52Z</dcterms:modified>
</cp:coreProperties>
</file>